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F429-9DEA-463A-AAF2-772002BD9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CCF1F-94B4-4210-BB25-7D91BA5D0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FDD22-EC55-48DB-B86D-A05E5268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6A0D-F73F-4977-AB33-60F9010E7D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301AE-BAC9-4246-866E-90C7B0F6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5E894-C3A4-4520-9F72-3A4F74D9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88C-3FD4-43B7-9F8C-54CBC00B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3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6BDCE-E584-4CB0-930B-8FB43B56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661DC-ADFA-41E1-B1BB-775ADC75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E654B-1FF6-48E2-ACC1-C7D4B27C3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6A0D-F73F-4977-AB33-60F9010E7D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8C03C-60BB-4B4B-80D6-854D60C8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EF3DE-DE63-4ECC-82E3-14936A2E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88C-3FD4-43B7-9F8C-54CBC00B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1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9F1477-556A-44BE-BA1A-DE7E0C925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7799D-1FDB-4807-9A61-B75F38CBD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E353-F722-496B-8E6A-D9413E28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6A0D-F73F-4977-AB33-60F9010E7D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CE50F-68DE-49D5-912D-D64E845F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6214B-4934-49BD-9935-F0C48FE4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88C-3FD4-43B7-9F8C-54CBC00B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0746-7893-4758-9FFB-ABA53CBF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8540-29CD-4A3C-B15F-4D3F9FB54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7A1D6-72FC-4436-9848-CFD7E4AA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6A0D-F73F-4977-AB33-60F9010E7D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F2C9D-57E9-4B79-BE6A-740E2EF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A8344-79B0-4C2A-A248-0DAA2A64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88C-3FD4-43B7-9F8C-54CBC00B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4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5414-BC19-44AD-AAE4-6975EA9A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147B0-2418-4DDC-B8DF-3D7086A8F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3620A-CEBA-4FB8-BC57-A6434E1D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6A0D-F73F-4977-AB33-60F9010E7D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A7694-B4C8-4EAC-98B2-DA8A9B9C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31A10-2755-4875-A289-C17AAEAD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88C-3FD4-43B7-9F8C-54CBC00B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AD89-03DD-4608-B033-D13389EE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7818C-E97C-417F-B345-595C1F5BD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9AB9B-424C-471A-A26F-55751BB4F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3E7E4-FD9F-4AF4-8708-BF4D58AF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6A0D-F73F-4977-AB33-60F9010E7D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908AB-658F-4020-B9B2-CC01615A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9C27F-BC8D-412D-931D-4A90089F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88C-3FD4-43B7-9F8C-54CBC00B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263B-8CFE-497C-9CDA-1D2D18B2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5B9F-E23B-4174-882A-2629E03DF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5716C-87FF-4B37-8A5A-5A0F68F9E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43442-E760-4605-8332-886E0630F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3FA62-53B6-4EEC-91FC-F2473BC6F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C7EA6-E4D5-436E-9648-D3E27758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6A0D-F73F-4977-AB33-60F9010E7D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DE3F4-DC27-41C0-A22D-16DF1C8C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893E8-9CEC-42A4-BBC1-504B4C69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88C-3FD4-43B7-9F8C-54CBC00B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6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6F6E-BA0E-4470-A983-5DA1D99D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24C80-40B1-48EB-B494-1B4D8C3B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6A0D-F73F-4977-AB33-60F9010E7D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287A1-115C-44C2-8F6B-F8973FD3A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58E6E-6955-4EC5-AFFD-4145489B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88C-3FD4-43B7-9F8C-54CBC00B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8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9840F-C6C0-48C4-BCD2-B502A4E5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6A0D-F73F-4977-AB33-60F9010E7D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26645-27D4-4DD6-A47F-5E6F99AA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C982E-6BE1-486C-94C7-92ADE7E1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88C-3FD4-43B7-9F8C-54CBC00B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FE49-C718-495B-A5BE-30AA53B3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161D2-FAA1-4672-962A-46A7A2C1C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DBA1C-F055-4301-AF5E-2D89162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103E2-B0E7-4ACF-8057-0B118B22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6A0D-F73F-4977-AB33-60F9010E7D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1ECC0-B792-46DE-BB22-05232DBD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8A19B-A066-4C54-B7C6-19003120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88C-3FD4-43B7-9F8C-54CBC00B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C89F-3C44-42C2-B753-D9AA78EA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39F07-7218-4808-A8FA-AA6FA8DBE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A81C7-89DD-43CB-B097-F6C4BC94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0AC98-5E83-401B-BF68-13C21F6B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6A0D-F73F-4977-AB33-60F9010E7D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0A366-60F3-4850-8BA1-CEF29874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71F8D-005A-4882-9609-16E68123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88C-3FD4-43B7-9F8C-54CBC00B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276B28-267A-4743-A8B9-1F581D71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6C551-1C6A-49CA-B9A4-B58A24CEB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BA5EB-615D-4126-A8D6-B0A2CA1A5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6A0D-F73F-4977-AB33-60F9010E7D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D291E-356C-4519-9CA6-23DC3A57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C4FA8-C1B1-4D2F-A144-66880CA63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988C-3FD4-43B7-9F8C-54CBC00BA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1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B661D-FA27-4C5A-9E68-EFA96515F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Community Basics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BC320-F722-409B-837F-3D85FEEFF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Exploring the Browse Function</a:t>
            </a: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35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E56F5-D0C9-4402-9D6C-F2FCD756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arrow next to ‘50 per page’ gives you the option to change how many posts you see per page.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EA32CC-73F3-44B2-9B18-8474E5393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303"/>
            <a:ext cx="12192000" cy="89306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13769B-0989-4EBA-B507-86E89B4A688B}"/>
              </a:ext>
            </a:extLst>
          </p:cNvPr>
          <p:cNvSpPr/>
          <p:nvPr/>
        </p:nvSpPr>
        <p:spPr>
          <a:xfrm>
            <a:off x="8952089" y="4368800"/>
            <a:ext cx="1467555" cy="6999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7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BBF1A0-B8F2-4749-A53C-31CF076FE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303"/>
            <a:ext cx="12192000" cy="8930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BE21F7-8D26-47CD-96D4-062F318A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1" y="540005"/>
            <a:ext cx="11210925" cy="9600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You may also create a new post from here, Click ‘Post’.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For information on posting please see the presentation ‘Community Basics: Posting’</a:t>
            </a:r>
            <a:endParaRPr lang="en-US" sz="2000" kern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D89CF-B602-4BBB-AE27-A4E650895DC6}"/>
              </a:ext>
            </a:extLst>
          </p:cNvPr>
          <p:cNvSpPr/>
          <p:nvPr/>
        </p:nvSpPr>
        <p:spPr>
          <a:xfrm>
            <a:off x="10295467" y="4278489"/>
            <a:ext cx="1693333" cy="8240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9F178-96B3-4282-80FA-8F60F77D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Now to ‘Library Entries’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BF1AD5-F9EF-4E68-9422-35379E41A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303"/>
            <a:ext cx="12192000" cy="5608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DC94C3-98F4-4280-8167-DDC8641BDE81}"/>
              </a:ext>
            </a:extLst>
          </p:cNvPr>
          <p:cNvSpPr/>
          <p:nvPr/>
        </p:nvSpPr>
        <p:spPr>
          <a:xfrm>
            <a:off x="5125156" y="3601156"/>
            <a:ext cx="1512711" cy="4176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9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FA3B3-778A-4CE0-977B-EF0182FE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arrow next to ‘All’ give you the options to choose how you see Library posts. 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D2A90B5-FAC1-44A7-937C-995FEC424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587"/>
            <a:ext cx="12192000" cy="549875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DAF57A-2475-4737-A259-904A54B5BB9F}"/>
              </a:ext>
            </a:extLst>
          </p:cNvPr>
          <p:cNvSpPr/>
          <p:nvPr/>
        </p:nvSpPr>
        <p:spPr>
          <a:xfrm>
            <a:off x="8353778" y="4549422"/>
            <a:ext cx="361244" cy="3725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0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AEC9A-459B-419C-A0D5-3BF1CAA3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‘Most Recent’ box gives you the option of order you’d like to see the posts.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5A7350-4C73-4776-9071-D70A15644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588"/>
            <a:ext cx="12192000" cy="546969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E25165-1025-4467-A516-D82A393011BF}"/>
              </a:ext>
            </a:extLst>
          </p:cNvPr>
          <p:cNvSpPr/>
          <p:nvPr/>
        </p:nvSpPr>
        <p:spPr>
          <a:xfrm>
            <a:off x="9663289" y="4481689"/>
            <a:ext cx="248355" cy="3386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DDB91-BBAC-40C7-A70B-07032029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 may also create a Library Entry on this page. </a:t>
            </a: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Please see ‘Community Basics: </a:t>
            </a: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Checking the Library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3FBEE4-5F74-425C-95CD-DC4F9E0BE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588"/>
            <a:ext cx="12192000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498C59-E07F-4702-BA00-01625B6A88E7}"/>
              </a:ext>
            </a:extLst>
          </p:cNvPr>
          <p:cNvSpPr/>
          <p:nvPr/>
        </p:nvSpPr>
        <p:spPr>
          <a:xfrm>
            <a:off x="9956800" y="4289778"/>
            <a:ext cx="2122311" cy="8805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9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AEE24-F042-49E2-A595-8EB8E801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‘Download’ box lets you download the attachments in the specific Library post.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82B8C8-751D-4B43-BC50-F3E072759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588"/>
            <a:ext cx="12192000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254BA9-AE73-4405-8E03-A045F895D0C4}"/>
              </a:ext>
            </a:extLst>
          </p:cNvPr>
          <p:cNvSpPr/>
          <p:nvPr/>
        </p:nvSpPr>
        <p:spPr>
          <a:xfrm>
            <a:off x="10634133" y="6206248"/>
            <a:ext cx="1444978" cy="6517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58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2AAAD-C11E-405C-8DE7-A4DC1B08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Finally the 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Glossary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967147F-4599-41C3-B0E9-6BAA22C56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303"/>
            <a:ext cx="12192000" cy="5608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9D81C7-A78B-4FF3-A350-15052B358165}"/>
              </a:ext>
            </a:extLst>
          </p:cNvPr>
          <p:cNvSpPr/>
          <p:nvPr/>
        </p:nvSpPr>
        <p:spPr>
          <a:xfrm>
            <a:off x="5181600" y="3872089"/>
            <a:ext cx="1354667" cy="3386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C3204-33C2-400D-9269-607A9C9A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the order of how you view the posts.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B572C-13E4-4AFB-8953-3313153BD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303"/>
            <a:ext cx="13383491" cy="54696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8321DF-877E-4AC4-A404-6A4D8F08FAF8}"/>
              </a:ext>
            </a:extLst>
          </p:cNvPr>
          <p:cNvSpPr/>
          <p:nvPr/>
        </p:nvSpPr>
        <p:spPr>
          <a:xfrm>
            <a:off x="8616462" y="4712677"/>
            <a:ext cx="328246" cy="4220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49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A07D3-2231-4106-8116-37168CA5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If you choose alphabetical, clicking ‘All’ with allow to narrow your search to a particular letter.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61B5F2-4FE1-4D39-B6B8-78B6C2F3B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588"/>
            <a:ext cx="12192000" cy="48179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0C7E9D-EB47-4FCD-A907-5CC3BB0C5098}"/>
              </a:ext>
            </a:extLst>
          </p:cNvPr>
          <p:cNvSpPr/>
          <p:nvPr/>
        </p:nvSpPr>
        <p:spPr>
          <a:xfrm>
            <a:off x="8511822" y="4331929"/>
            <a:ext cx="349956" cy="3612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E2D26-0E1B-4E11-8A8B-35BDF40E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Located in the top banner, click the arrow next to ‘Browse’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96279-9B67-49C9-8294-395830387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143"/>
            <a:ext cx="12191999" cy="5791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DDD010-FE05-4E0F-B203-C2AB2748FFC5}"/>
              </a:ext>
            </a:extLst>
          </p:cNvPr>
          <p:cNvSpPr/>
          <p:nvPr/>
        </p:nvSpPr>
        <p:spPr>
          <a:xfrm>
            <a:off x="5125156" y="2799644"/>
            <a:ext cx="1151466" cy="629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2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1E61E-9BC3-42CC-8690-0EE393FD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how many posts you see per page </a:t>
            </a:r>
            <a:r>
              <a:rPr lang="en-US" sz="3200" dirty="0">
                <a:solidFill>
                  <a:schemeClr val="bg1"/>
                </a:solidFill>
              </a:rPr>
              <a:t>by clicking the arrow next to ‘10 per page’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335BF9-CC6A-4DAB-BDB7-28D5FF586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303"/>
            <a:ext cx="12192000" cy="46245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57251B-A16F-4D81-BA25-19FFEC7AE3B8}"/>
              </a:ext>
            </a:extLst>
          </p:cNvPr>
          <p:cNvSpPr/>
          <p:nvPr/>
        </p:nvSpPr>
        <p:spPr>
          <a:xfrm>
            <a:off x="9877778" y="4210756"/>
            <a:ext cx="338666" cy="3499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3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07450-2768-456E-B605-FC1D131C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add a term to the glossary, click the arrow next to ‘Add Glossary Term’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2BFFBD-2E3D-4F0F-94FF-433505034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303"/>
            <a:ext cx="12192000" cy="45354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B9A432-AFAD-416F-8487-96C3A34BF578}"/>
              </a:ext>
            </a:extLst>
          </p:cNvPr>
          <p:cNvSpPr/>
          <p:nvPr/>
        </p:nvSpPr>
        <p:spPr>
          <a:xfrm>
            <a:off x="11571111" y="4131733"/>
            <a:ext cx="451556" cy="4176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4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D637B-39A4-4DAE-AEB5-9C16F17E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Then click ‘Request Definition’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784B81-B47A-4A72-8E20-BD87C04B3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302"/>
            <a:ext cx="12192000" cy="48179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964614-F44A-4087-82D1-7E6FE114476C}"/>
              </a:ext>
            </a:extLst>
          </p:cNvPr>
          <p:cNvSpPr/>
          <p:nvPr/>
        </p:nvSpPr>
        <p:spPr>
          <a:xfrm>
            <a:off x="10069689" y="4775200"/>
            <a:ext cx="1557867" cy="4402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60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81FCE-08E0-430A-916D-2978EB99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Add your desired term (into the ‘Term to Define’ line) and content (into the body of the message)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5C1721-F10B-4A5A-89CC-8F56CD94D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" y="1632418"/>
            <a:ext cx="11767457" cy="318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57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C5A42-589C-472E-BD91-2B185E68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If you would like other member input on your definition choose the option from the list below that best suites the feedback you’d like. Then click ‘send’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8B7745-7C5B-4C00-AF48-EE5013988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602"/>
            <a:ext cx="12192000" cy="3768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CF9D7D-DC09-4BCB-B3CE-9154509685B7}"/>
              </a:ext>
            </a:extLst>
          </p:cNvPr>
          <p:cNvSpPr/>
          <p:nvPr/>
        </p:nvSpPr>
        <p:spPr>
          <a:xfrm>
            <a:off x="259644" y="3307644"/>
            <a:ext cx="3183467" cy="21526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85F5-D9F7-4A3D-B42C-8D4BA2B4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There are three choices: Discussion Posts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F07952-A82E-4BD0-AAC4-EEC849EF7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6588"/>
            <a:ext cx="12192001" cy="5655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1A5307-A306-445A-9CDA-0F0ABB044CF4}"/>
              </a:ext>
            </a:extLst>
          </p:cNvPr>
          <p:cNvSpPr/>
          <p:nvPr/>
        </p:nvSpPr>
        <p:spPr>
          <a:xfrm>
            <a:off x="5170311" y="3341511"/>
            <a:ext cx="1467556" cy="3838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A8B22-2280-421D-A2CA-E75B848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Library Entries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732DD-5E31-472D-AC5D-288B17AC7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6588"/>
            <a:ext cx="12191999" cy="5608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F1A2E7-E9E9-42B0-B35A-58924CAE3A99}"/>
              </a:ext>
            </a:extLst>
          </p:cNvPr>
          <p:cNvSpPr/>
          <p:nvPr/>
        </p:nvSpPr>
        <p:spPr>
          <a:xfrm>
            <a:off x="5136444" y="3578578"/>
            <a:ext cx="1535289" cy="4176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8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5294D-F9C4-4FF9-8089-EC4B6961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the Glossary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3EBE84-FD23-4EE7-BAC5-7934DAEFD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588"/>
            <a:ext cx="12192000" cy="5608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B06E0D-4276-4B7F-9D37-4AD8A15C2356}"/>
              </a:ext>
            </a:extLst>
          </p:cNvPr>
          <p:cNvSpPr/>
          <p:nvPr/>
        </p:nvSpPr>
        <p:spPr>
          <a:xfrm>
            <a:off x="5147733" y="3849511"/>
            <a:ext cx="1501423" cy="406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9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5457D-9FD8-4828-B519-7B8DF8E4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explore ‘Discussion Posts’ first: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543A92-FE9E-4F6E-8757-DCA404D07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588"/>
            <a:ext cx="12254908" cy="56372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4F9C38-A9DB-4033-9898-9BEE9D76DA96}"/>
              </a:ext>
            </a:extLst>
          </p:cNvPr>
          <p:cNvSpPr/>
          <p:nvPr/>
        </p:nvSpPr>
        <p:spPr>
          <a:xfrm>
            <a:off x="5215467" y="3330222"/>
            <a:ext cx="1444977" cy="3951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982008-65FA-41D7-9E87-7972A4C8E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25" y="643467"/>
            <a:ext cx="76055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2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D8405D-02AB-4588-BDD7-227FBF936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588"/>
            <a:ext cx="12192000" cy="73734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B4DFD-EF6D-4D29-BE58-85DF73EEA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Use to arrow next to the ‘Most Recently Updated’, this gives you the option of changing the order you view the posts in.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7477A6-62D0-4356-AAA2-8A9576EAFD1D}"/>
              </a:ext>
            </a:extLst>
          </p:cNvPr>
          <p:cNvSpPr/>
          <p:nvPr/>
        </p:nvSpPr>
        <p:spPr>
          <a:xfrm>
            <a:off x="4572000" y="3770489"/>
            <a:ext cx="2370667" cy="7224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BB4634-E435-474E-BCFA-90782AE66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303"/>
            <a:ext cx="12192000" cy="70312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6A80A-6BC4-4782-BD14-16056A87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arrow next to ‘Posts in my communities’ gives you the option </a:t>
            </a:r>
            <a:r>
              <a:rPr lang="en-US" sz="3200" dirty="0">
                <a:solidFill>
                  <a:schemeClr val="bg1"/>
                </a:solidFill>
              </a:rPr>
              <a:t>of either ‘Posts in my communities’ or ‘All posts I can see’. 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4F6B1-A16E-4E6F-8C35-05344885220C}"/>
              </a:ext>
            </a:extLst>
          </p:cNvPr>
          <p:cNvSpPr/>
          <p:nvPr/>
        </p:nvSpPr>
        <p:spPr>
          <a:xfrm>
            <a:off x="6886222" y="3657600"/>
            <a:ext cx="2122311" cy="7448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334</Words>
  <Application>Microsoft Office PowerPoint</Application>
  <PresentationFormat>Widescreen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Community Basics</vt:lpstr>
      <vt:lpstr>Located in the top banner, click the arrow next to ‘Browse’</vt:lpstr>
      <vt:lpstr>There are three choices: Discussion Posts</vt:lpstr>
      <vt:lpstr>Library Entries</vt:lpstr>
      <vt:lpstr>And the Glossary </vt:lpstr>
      <vt:lpstr>Let’s explore ‘Discussion Posts’ first:</vt:lpstr>
      <vt:lpstr>PowerPoint Presentation</vt:lpstr>
      <vt:lpstr>Use to arrow next to the ‘Most Recently Updated’, this gives you the option of changing the order you view the posts in.</vt:lpstr>
      <vt:lpstr>The arrow next to ‘Posts in my communities’ gives you the option of either ‘Posts in my communities’ or ‘All posts I can see’. </vt:lpstr>
      <vt:lpstr>The arrow next to ‘50 per page’ gives you the option to change how many posts you see per page. </vt:lpstr>
      <vt:lpstr>You may also create a new post from here, Click ‘Post’. For information on posting please see the presentation ‘Community Basics: Posting’</vt:lpstr>
      <vt:lpstr>Now to ‘Library Entries’</vt:lpstr>
      <vt:lpstr>The arrow next to ‘All’ give you the options to choose how you see Library posts.  </vt:lpstr>
      <vt:lpstr>The ‘Most Recent’ box gives you the option of order you’d like to see the posts. </vt:lpstr>
      <vt:lpstr>You may also create a Library Entry on this page.  Please see ‘Community Basics: Checking the Library’</vt:lpstr>
      <vt:lpstr>The ‘Download’ box lets you download the attachments in the specific Library post.</vt:lpstr>
      <vt:lpstr>Finally the Glossary</vt:lpstr>
      <vt:lpstr>Choose the order of how you view the posts.</vt:lpstr>
      <vt:lpstr>If you choose alphabetical, clicking ‘All’ with allow to narrow your search to a particular letter. </vt:lpstr>
      <vt:lpstr>Choose how many posts you see per page by clicking the arrow next to ‘10 per page’</vt:lpstr>
      <vt:lpstr>To add a term to the glossary, click the arrow next to ‘Add Glossary Term’</vt:lpstr>
      <vt:lpstr>Then click ‘Request Definition’ </vt:lpstr>
      <vt:lpstr>Add your desired term (into the ‘Term to Define’ line) and content (into the body of the message)</vt:lpstr>
      <vt:lpstr>If you would like other member input on your definition choose the option from the list below that best suites the feedback you’d like. Then click ‘send’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Basics</dc:title>
  <dc:creator>Katie Null</dc:creator>
  <cp:lastModifiedBy>Katie Null</cp:lastModifiedBy>
  <cp:revision>5</cp:revision>
  <dcterms:created xsi:type="dcterms:W3CDTF">2019-08-21T16:33:47Z</dcterms:created>
  <dcterms:modified xsi:type="dcterms:W3CDTF">2019-08-22T15:19:14Z</dcterms:modified>
</cp:coreProperties>
</file>